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50B9603-C53B-4229-B9EC-A96BAD7BFE66}">
  <a:tblStyle styleId="{D50B9603-C53B-4229-B9EC-A96BAD7BFE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2e1a0a4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2e1a0a4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82e1a0a4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82e1a0a4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82e1a0a4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82e1a0a4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82e1a0a4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82e1a0a4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ighlightstory.com/makes-people-buy-shoes-even-theyre-expensive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reactjs.org" TargetMode="External"/><Relationship Id="rId4" Type="http://schemas.openxmlformats.org/officeDocument/2006/relationships/hyperlink" Target="http://www.nodejs.org" TargetMode="External"/><Relationship Id="rId5" Type="http://schemas.openxmlformats.org/officeDocument/2006/relationships/hyperlink" Target="http://www.shoebk.com" TargetMode="External"/><Relationship Id="rId6" Type="http://schemas.openxmlformats.org/officeDocument/2006/relationships/hyperlink" Target="http://www.nik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SHOEBOX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GROUP -  21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“Good Shoes Take You Good Places.”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22" name="Google Shape;122;p2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2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</a:t>
            </a:r>
            <a:r>
              <a:rPr lang="en"/>
              <a:t> You</a:t>
            </a:r>
            <a:endParaRPr sz="3000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GROUP - 21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IIIT, SRI CITY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suryavardan.s19@iiits.in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1956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Motivation</a:t>
            </a:r>
            <a:endParaRPr sz="6600">
              <a:solidFill>
                <a:srgbClr val="000000"/>
              </a:solidFill>
            </a:endParaRPr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913175"/>
            <a:ext cx="8743200" cy="23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5"/>
              <a:t>Fashion is indeed one of the things that people give value to and put effort on. It has become a part of the modern culture and lifestyle. There have been waves of fashion trends but shoes have </a:t>
            </a:r>
            <a:r>
              <a:rPr lang="en" sz="2085"/>
              <a:t>always</a:t>
            </a:r>
            <a:r>
              <a:rPr lang="en" sz="2085"/>
              <a:t> been a constant. May it be the brand, the athlete that wears it, the celebrity that owns it or even the nostalgic side of it. Recent years have seen shoes become a collective with the interest in brands at a peak.</a:t>
            </a:r>
            <a:endParaRPr sz="2085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r>
              <a:rPr lang="en" sz="1960" u="sng">
                <a:solidFill>
                  <a:schemeClr val="hlink"/>
                </a:solidFill>
                <a:hlinkClick r:id="rId3"/>
              </a:rPr>
              <a:t>What Makes People Buy Shoes Even When They're Expensive?</a:t>
            </a:r>
            <a:br>
              <a:rPr lang="en"/>
            </a:br>
            <a:r>
              <a:rPr b="1" lang="en" sz="1942"/>
              <a:t>ShoeBox </a:t>
            </a:r>
            <a:r>
              <a:rPr lang="en" sz="1942"/>
              <a:t>will give sneakerheads add a social media experience to buying shoes. A user can stay up-to-date on new releases from the brands they follow, collectives and </a:t>
            </a:r>
            <a:r>
              <a:rPr lang="en" sz="1942"/>
              <a:t>special editions </a:t>
            </a:r>
            <a:r>
              <a:rPr lang="en" sz="1942"/>
              <a:t>on our web app.</a:t>
            </a:r>
            <a:endParaRPr sz="1942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785" y="3412287"/>
            <a:ext cx="2682952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738" y="3412275"/>
            <a:ext cx="2516875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0613" y="3412275"/>
            <a:ext cx="2265200" cy="15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2" type="body"/>
          </p:nvPr>
        </p:nvSpPr>
        <p:spPr>
          <a:xfrm>
            <a:off x="454100" y="1225225"/>
            <a:ext cx="8378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an ecommerce web app with social media features where users can follow brands and explore trending shoes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Detailed description and hype around each shoe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One should be able find all types of footwear from all brands across the globe at one place with necessary filters and options.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 very simple and safe platform for selecting, designing and buying footwears.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interaction and discussion between users and brands and among users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555600"/>
            <a:ext cx="652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PROBLEM SOLUTION &amp; DESCRIPTION</a:t>
            </a:r>
            <a:endParaRPr sz="4200"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399400"/>
            <a:ext cx="3749700" cy="3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web app has three main parts,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Products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User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Orders module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products module will contain the details about the products, price, image, product id etc in a database table and pagination with filtering and search operations.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7361425" y="1735525"/>
            <a:ext cx="655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766900" y="1501700"/>
            <a:ext cx="3937200" cy="32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users can simply login and register using google credentials. The user module will contain the database of the user login record, user transactions, order id, wishlisted items, etc.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order module will contain the list of orders with there payment, shipment, track order, product id details for the 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convenience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 of user and the admin. 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01725"/>
            <a:ext cx="8520600" cy="9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00">
                <a:solidFill>
                  <a:srgbClr val="000000"/>
                </a:solidFill>
              </a:rPr>
              <a:t>TASK PLAN</a:t>
            </a:r>
            <a:endParaRPr sz="4200">
              <a:solidFill>
                <a:srgbClr val="000000"/>
              </a:solidFill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462425"/>
            <a:ext cx="8520600" cy="2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1 - Home Page, Navigation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2 - Cart, Order Confirmation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3 - Item Review, Additional social media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4 - Google Auth Login,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5 - Likes, Follow, Brand Pages, Filtering,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6 - Customization, Track order, Customer Service Page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COMPONENTS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564825"/>
            <a:ext cx="8520600" cy="30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 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SQLITE3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JSON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Auth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Payment Gateway API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464200"/>
            <a:ext cx="8520600" cy="31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MID REVIEW</a:t>
            </a:r>
            <a:r>
              <a:rPr lang="en"/>
              <a:t> </a:t>
            </a:r>
            <a:br>
              <a:rPr lang="en"/>
            </a:br>
            <a:r>
              <a:rPr lang="en"/>
              <a:t>Complete Task Details, Home Page, Cart, Item Review,  </a:t>
            </a:r>
            <a:br>
              <a:rPr lang="en"/>
            </a:br>
            <a:r>
              <a:rPr lang="en"/>
              <a:t>Checkout Form , Payment Section and Project Synopsis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FINAL REVIEW</a:t>
            </a:r>
            <a:r>
              <a:rPr lang="en">
                <a:solidFill>
                  <a:srgbClr val="000000"/>
                </a:solidFill>
              </a:rPr>
              <a:t>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Google Auth Login, About Us Page, Track order, Payment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Gateway, Liked, Following Brands, Customer Help Page,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Shoe customization, Dry run of website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773700" y="654475"/>
            <a:ext cx="75966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OUR TEAM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0" name="Google Shape;110;p20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{D50B9603-C53B-4229-B9EC-A96BAD7BFE66}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ROLL NO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MAIL ID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TASK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 SURYAVARDAN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S20190010154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suryavardan.s19@iiits.in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ANURAG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anurag.k19@iiits.in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HIMESH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S20190010065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himesh.k19@iiits.in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CHAITANYA ANAND KOPOORI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chaitanya.k19@iiits.in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PIYUSH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S20190010141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piyush.k19@iiits.in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&amp; CREDITS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690000"/>
            <a:ext cx="8520600" cy="28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www.reactjs.org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www.nodejs.org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www.shoebk.com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www.nike.com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FSD Course Material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